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6748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62"/>
            <a:ext cx="9144000" cy="684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5583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351"/>
            <a:ext cx="9144000" cy="683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6626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3" y="0"/>
            <a:ext cx="9141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8825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62"/>
            <a:ext cx="9144000" cy="684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6534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3546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551"/>
            <a:ext cx="9144000" cy="68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9611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62"/>
            <a:ext cx="9144000" cy="684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8692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551"/>
            <a:ext cx="9144000" cy="68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1173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29" y="0"/>
            <a:ext cx="9078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7856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93" y="0"/>
            <a:ext cx="9116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2201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9" y="0"/>
            <a:ext cx="9128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7080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62"/>
            <a:ext cx="9144000" cy="684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9638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"/>
            <a:ext cx="9144000" cy="68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0991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6" y="0"/>
            <a:ext cx="9111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6901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1595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509"/>
            <a:ext cx="9144000" cy="683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5819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6" y="0"/>
            <a:ext cx="9111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6515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05"/>
            <a:ext cx="9144000" cy="684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9571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392"/>
            <a:ext cx="9144000" cy="683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7023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855"/>
            <a:ext cx="9144000" cy="685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0369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714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53"/>
            <a:ext cx="9144000" cy="685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0818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509"/>
            <a:ext cx="9144000" cy="683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1351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855"/>
            <a:ext cx="9144000" cy="685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2132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662"/>
            <a:ext cx="9144000" cy="684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08185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36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2776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551"/>
            <a:ext cx="9144000" cy="68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6003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392"/>
            <a:ext cx="9144000" cy="683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7229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05"/>
            <a:ext cx="9144000" cy="684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4016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276"/>
            <a:ext cx="9144000" cy="682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1824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152"/>
            <a:ext cx="9144000" cy="682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3108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392"/>
            <a:ext cx="9144000" cy="683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7758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05"/>
            <a:ext cx="9144000" cy="684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18424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Айжарикова</dc:creator>
  <cp:lastModifiedBy>Maksim</cp:lastModifiedBy>
  <cp:revision>2</cp:revision>
  <dcterms:created xsi:type="dcterms:W3CDTF">2016-12-20T05:20:33Z</dcterms:created>
  <dcterms:modified xsi:type="dcterms:W3CDTF">2016-12-20T06:37:03Z</dcterms:modified>
</cp:coreProperties>
</file>